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405"/>
  </p:normalViewPr>
  <p:slideViewPr>
    <p:cSldViewPr snapToGrid="0">
      <p:cViewPr varScale="1">
        <p:scale>
          <a:sx n="125" d="100"/>
          <a:sy n="125" d="100"/>
        </p:scale>
        <p:origin x="5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4/25/24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4/25/24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CE21D0-2331-3C68-6ABF-909A43124A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1473494"/>
            <a:ext cx="8361229" cy="2098226"/>
          </a:xfrm>
        </p:spPr>
        <p:txBody>
          <a:bodyPr/>
          <a:lstStyle/>
          <a:p>
            <a:r>
              <a:rPr lang="en-US" sz="5400" dirty="0" err="1"/>
              <a:t>pchub</a:t>
            </a:r>
            <a:endParaRPr lang="ru-RU" sz="54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B628BC7-91AF-E6C6-EE9C-8BA25FF1F0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6626" y="4972279"/>
            <a:ext cx="6831673" cy="1086237"/>
          </a:xfrm>
        </p:spPr>
        <p:txBody>
          <a:bodyPr/>
          <a:lstStyle/>
          <a:p>
            <a:r>
              <a:rPr lang="ru-RU" dirty="0"/>
              <a:t>Подготовили</a:t>
            </a:r>
            <a:r>
              <a:rPr lang="en-US" dirty="0"/>
              <a:t>:</a:t>
            </a:r>
            <a:r>
              <a:rPr lang="ru-RU" dirty="0"/>
              <a:t> Ахметов Адиль</a:t>
            </a:r>
            <a:r>
              <a:rPr lang="en-US" dirty="0"/>
              <a:t>,</a:t>
            </a:r>
            <a:r>
              <a:rPr lang="ru-RU" dirty="0"/>
              <a:t> Султанов Эмиль</a:t>
            </a:r>
          </a:p>
        </p:txBody>
      </p:sp>
    </p:spTree>
    <p:extLst>
      <p:ext uri="{BB962C8B-B14F-4D97-AF65-F5344CB8AC3E}">
        <p14:creationId xmlns:p14="http://schemas.microsoft.com/office/powerpoint/2010/main" val="1749647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F8B407-260A-E3FB-275E-EFB6549B0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Идея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9D4F71-82C3-E6C5-F4F4-2AF39F236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PcHub</a:t>
            </a:r>
            <a:r>
              <a:rPr lang="ru-RU" dirty="0"/>
              <a:t> – это удобный сайт для покупки готовых сборок разного бюджета и для разных целей. </a:t>
            </a:r>
          </a:p>
          <a:p>
            <a:r>
              <a:rPr lang="ru-RU" dirty="0"/>
              <a:t>Также для каждого пользователя есть возможность создавать </a:t>
            </a:r>
            <a:r>
              <a:rPr lang="ru-RU" dirty="0" err="1"/>
              <a:t>кастомные</a:t>
            </a:r>
            <a:r>
              <a:rPr lang="ru-RU" dirty="0"/>
              <a:t> сборки</a:t>
            </a:r>
          </a:p>
          <a:p>
            <a:r>
              <a:rPr lang="ru-RU" dirty="0"/>
              <a:t>Сборка самого </a:t>
            </a:r>
            <a:r>
              <a:rPr lang="ru-RU" dirty="0" err="1"/>
              <a:t>пк</a:t>
            </a:r>
            <a:r>
              <a:rPr lang="ru-RU" dirty="0"/>
              <a:t> остается за нами</a:t>
            </a:r>
            <a:r>
              <a:rPr lang="en-US" dirty="0"/>
              <a:t>,</a:t>
            </a:r>
            <a:r>
              <a:rPr lang="ru-RU" dirty="0"/>
              <a:t> а за вами остается лишь ждать!</a:t>
            </a:r>
          </a:p>
          <a:p>
            <a:r>
              <a:rPr lang="ru-RU" dirty="0"/>
              <a:t>Есть легкая регистрация на сайте для тех кто хочет попробовать создать </a:t>
            </a:r>
            <a:r>
              <a:rPr lang="ru-RU" dirty="0" err="1"/>
              <a:t>кастомную</a:t>
            </a:r>
            <a:r>
              <a:rPr lang="ru-RU" dirty="0"/>
              <a:t> сборку</a:t>
            </a:r>
          </a:p>
        </p:txBody>
      </p:sp>
    </p:spTree>
    <p:extLst>
      <p:ext uri="{BB962C8B-B14F-4D97-AF65-F5344CB8AC3E}">
        <p14:creationId xmlns:p14="http://schemas.microsoft.com/office/powerpoint/2010/main" val="4076873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1F6FD2-2564-33C3-E32A-8CD50310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473000"/>
            <a:ext cx="9601200" cy="1485900"/>
          </a:xfrm>
        </p:spPr>
        <p:txBody>
          <a:bodyPr/>
          <a:lstStyle/>
          <a:p>
            <a:pPr algn="ctr"/>
            <a:r>
              <a:rPr lang="ru-RU" dirty="0"/>
              <a:t>Стильный дизайн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FE2B5CA-D12E-ADD6-5C48-D15C494A4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2520" y="1958900"/>
            <a:ext cx="7579360" cy="4213300"/>
          </a:xfrm>
        </p:spPr>
      </p:pic>
    </p:spTree>
    <p:extLst>
      <p:ext uri="{BB962C8B-B14F-4D97-AF65-F5344CB8AC3E}">
        <p14:creationId xmlns:p14="http://schemas.microsoft.com/office/powerpoint/2010/main" val="4249081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CB8BCD-1DC6-8C51-2397-22A0B052B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552" y="198120"/>
            <a:ext cx="9601200" cy="1485900"/>
          </a:xfrm>
        </p:spPr>
        <p:txBody>
          <a:bodyPr/>
          <a:lstStyle/>
          <a:p>
            <a:pPr algn="ctr"/>
            <a:r>
              <a:rPr lang="ru-RU" dirty="0"/>
              <a:t>Большой ассортимент готовых </a:t>
            </a:r>
            <a:br>
              <a:rPr lang="ru-RU" dirty="0"/>
            </a:br>
            <a:r>
              <a:rPr lang="ru-RU" dirty="0"/>
              <a:t>сборок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C90FF01-BECE-DB68-DF42-DED0517355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6723" y="1584300"/>
            <a:ext cx="2598554" cy="2676706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24C458A-FDDD-AE12-2368-D6C40B7D3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403" y="1584300"/>
            <a:ext cx="2625659" cy="272645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5C72775-3FE7-7A1C-414E-DA463064A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686" y="4360111"/>
            <a:ext cx="2414636" cy="250627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142B81A-08BA-AECC-5A66-0F688F4B29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0679" y="4459589"/>
            <a:ext cx="2414636" cy="230731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E9B4FEA-80AC-29B0-BD74-C7DB21B96B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7248" y="1559428"/>
            <a:ext cx="2839838" cy="272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34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707490-D2DE-F21A-6947-86F1AA764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Гибкие возможности для создания своей идеальной сборки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EF2FB9E-3ED3-CF82-611E-878025075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6769" y="2473835"/>
            <a:ext cx="6798462" cy="4165725"/>
          </a:xfrm>
        </p:spPr>
      </p:pic>
    </p:spTree>
    <p:extLst>
      <p:ext uri="{BB962C8B-B14F-4D97-AF65-F5344CB8AC3E}">
        <p14:creationId xmlns:p14="http://schemas.microsoft.com/office/powerpoint/2010/main" val="4091874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95941F-D9DB-0F6C-9965-92BB57F88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Немного о том с помощью чего мы реализовали сайт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6ABD9C-01C1-0740-5F25-65FEBE825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Бэкенд написан на </a:t>
            </a:r>
            <a:r>
              <a:rPr lang="en" dirty="0"/>
              <a:t>python </a:t>
            </a:r>
            <a:r>
              <a:rPr lang="ru-RU" dirty="0"/>
              <a:t>и </a:t>
            </a:r>
            <a:r>
              <a:rPr lang="en" dirty="0"/>
              <a:t>flask.</a:t>
            </a:r>
          </a:p>
          <a:p>
            <a:r>
              <a:rPr lang="ru-RU" dirty="0"/>
              <a:t>База данных - </a:t>
            </a:r>
            <a:r>
              <a:rPr lang="en" dirty="0" err="1"/>
              <a:t>sqlalchemy</a:t>
            </a:r>
            <a:r>
              <a:rPr lang="en" dirty="0"/>
              <a:t>.</a:t>
            </a:r>
          </a:p>
          <a:p>
            <a:r>
              <a:rPr lang="ru-RU" dirty="0" err="1"/>
              <a:t>Фронтенд</a:t>
            </a:r>
            <a:r>
              <a:rPr lang="ru-RU" dirty="0"/>
              <a:t> </a:t>
            </a:r>
            <a:r>
              <a:rPr lang="en" dirty="0"/>
              <a:t>html </a:t>
            </a:r>
            <a:r>
              <a:rPr lang="en" dirty="0" err="1"/>
              <a:t>css</a:t>
            </a:r>
            <a:r>
              <a:rPr lang="en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7689774"/>
      </p:ext>
    </p:extLst>
  </p:cSld>
  <p:clrMapOvr>
    <a:masterClrMapping/>
  </p:clrMapOvr>
</p:sld>
</file>

<file path=ppt/theme/theme1.xml><?xml version="1.0" encoding="utf-8"?>
<a:theme xmlns:a="http://schemas.openxmlformats.org/drawingml/2006/main" name="Уголки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Уголки</Template>
  <TotalTime>17</TotalTime>
  <Words>100</Words>
  <Application>Microsoft Macintosh PowerPoint</Application>
  <PresentationFormat>Широкоэкранный</PresentationFormat>
  <Paragraphs>14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8" baseType="lpstr">
      <vt:lpstr>Franklin Gothic Book</vt:lpstr>
      <vt:lpstr>Уголки</vt:lpstr>
      <vt:lpstr>pchub</vt:lpstr>
      <vt:lpstr>Идея</vt:lpstr>
      <vt:lpstr>Стильный дизайн</vt:lpstr>
      <vt:lpstr>Большой ассортимент готовых  сборок</vt:lpstr>
      <vt:lpstr>Гибкие возможности для создания своей идеальной сборки</vt:lpstr>
      <vt:lpstr>Немного о том с помощью чего мы реализовали сайт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pchub</dc:title>
  <dc:creator>Microsoft Office User</dc:creator>
  <cp:lastModifiedBy>Microsoft Office User</cp:lastModifiedBy>
  <cp:revision>2</cp:revision>
  <dcterms:created xsi:type="dcterms:W3CDTF">2024-04-25T14:55:36Z</dcterms:created>
  <dcterms:modified xsi:type="dcterms:W3CDTF">2024-04-25T15:13:34Z</dcterms:modified>
</cp:coreProperties>
</file>